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4" r:id="rId9"/>
    <p:sldId id="268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77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ville Magoon" initials="O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4" autoAdjust="0"/>
  </p:normalViewPr>
  <p:slideViewPr>
    <p:cSldViewPr>
      <p:cViewPr varScale="1">
        <p:scale>
          <a:sx n="78" d="100"/>
          <a:sy n="78" d="100"/>
        </p:scale>
        <p:origin x="737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5-03-02T21:48:38.562" idx="5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B7C8C4-0A80-4AA4-929D-077B860040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5618-B9AD-4162-AE68-7255E50B2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9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9521-B9CF-4C70-8D9A-45BEF141F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30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480C-90E1-4E9B-BC7E-0B8BF89DA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8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0158-2E43-41FD-A56E-A86C65CC8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FEA2-E511-470D-AAE0-132A57858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9019D-E458-4DE2-8601-8733A6375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4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2333-229B-4416-A62F-0823DA891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5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23731-6F78-42C2-AC9E-6D3C238E1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8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2DF7-EC64-477A-940E-DA4A1812B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5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34712-61E1-4790-B1A1-69667F13B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F05D03A-83A1-4AFA-90B4-E1762A93CC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/>
              <a:t>Structural Damage and Response to Historic California Tsunamis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By Orville T. Magoon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Coastal Zone Foundation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Seismic Safety Commission Workshop May 15, 2005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29600" y="8382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sunami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tsunami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sunami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724" name="Picture 4" descr="tsunami 3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 descr="scan0009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-457200"/>
            <a:ext cx="7940675" cy="1021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4" descr="tsunami 3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57200"/>
            <a:ext cx="9144000" cy="731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4" descr="tsunami 4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6" name="Picture 4" descr="scan001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resentCity0003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038600" y="1371600"/>
            <a:ext cx="4419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1300-1700 Hrs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23 May 1960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0.0097 CPM Filter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295400" y="2286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Cresent City,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8" name="Picture 4" descr="CresentCity000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8305800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sunami_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743200" y="381000"/>
            <a:ext cx="5562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Tsunami Gate Okushiri, Japan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286000" y="5029200"/>
            <a:ext cx="6858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of Gate 11.7 m above low water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Gate automatically closes after 4 Mag Earthquake</a:t>
            </a:r>
          </a:p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/>
              <a:t>April 1, 1946 Tsunami</a:t>
            </a:r>
            <a:br>
              <a:rPr lang="en-US" altLang="en-US" sz="4000"/>
            </a:br>
            <a:r>
              <a:rPr lang="en-US" altLang="en-US" sz="4000"/>
              <a:t>Half Moon Bay, California</a:t>
            </a:r>
          </a:p>
        </p:txBody>
      </p:sp>
      <p:pic>
        <p:nvPicPr>
          <p:cNvPr id="6148" name="Picture 4" descr="scan00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978025"/>
            <a:ext cx="5688013" cy="396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4191000" cy="1384300"/>
          </a:xfrm>
        </p:spPr>
        <p:txBody>
          <a:bodyPr/>
          <a:lstStyle/>
          <a:p>
            <a:r>
              <a:rPr lang="en-US" altLang="en-US"/>
              <a:t>Research Needs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en-US"/>
              <a:t>Historical Review</a:t>
            </a:r>
          </a:p>
          <a:p>
            <a:r>
              <a:rPr lang="en-US" altLang="en-US"/>
              <a:t>Cascadia Subduction Zone</a:t>
            </a:r>
          </a:p>
          <a:p>
            <a:r>
              <a:rPr lang="en-US" altLang="en-US"/>
              <a:t>Near Field Events</a:t>
            </a:r>
          </a:p>
          <a:p>
            <a:r>
              <a:rPr lang="en-US" altLang="en-US"/>
              <a:t>Coastal Resonance</a:t>
            </a:r>
          </a:p>
          <a:p>
            <a:r>
              <a:rPr lang="en-US" altLang="en-US"/>
              <a:t>Existing Engineering Model Basins</a:t>
            </a:r>
          </a:p>
          <a:p>
            <a:pPr lvl="1"/>
            <a:r>
              <a:rPr lang="en-US" altLang="en-US"/>
              <a:t>Oregon State Tsunami Basin</a:t>
            </a:r>
          </a:p>
          <a:p>
            <a:pPr lvl="1"/>
            <a:r>
              <a:rPr lang="en-US" altLang="en-US"/>
              <a:t>Texas A&amp;M Hydraulic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4495800" cy="1384300"/>
          </a:xfrm>
        </p:spPr>
        <p:txBody>
          <a:bodyPr/>
          <a:lstStyle/>
          <a:p>
            <a:r>
              <a:rPr lang="en-US" altLang="en-US"/>
              <a:t>Research Needs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Structural Engineering Guidance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Coastal Infrastructure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Prototype Reference Long Wave Measurement     	(i.e. Cresent City, CA)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Economic and Environmental Impacts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effectLst/>
              </a:rPr>
              <a:t>Vulnerability Maps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Vulnerability Research and Education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Risk Management Assessment and Communication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692150"/>
            <a:ext cx="8229600" cy="692150"/>
          </a:xfrm>
        </p:spPr>
        <p:txBody>
          <a:bodyPr/>
          <a:lstStyle/>
          <a:p>
            <a:endParaRPr lang="en-US" altLang="en-US" sz="4000"/>
          </a:p>
        </p:txBody>
      </p:sp>
      <p:pic>
        <p:nvPicPr>
          <p:cNvPr id="8196" name="Picture 4" descr="scan00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0"/>
            <a:ext cx="49641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rescenr city 1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4864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3124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Crescent City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1974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scan000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7086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sunami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895600"/>
            <a:ext cx="7772400" cy="1431925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High Water Mark 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00200" y="5181600"/>
            <a:ext cx="9144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tsunami 1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sunami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sunami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High Water Mark – 20.6’ MLLW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371600" y="2057400"/>
            <a:ext cx="1600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140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Ocean</vt:lpstr>
      <vt:lpstr>Structural Damage and Response to Historic California Tsunamis</vt:lpstr>
      <vt:lpstr>April 1, 1946 Tsunami Half Moon Bay, California</vt:lpstr>
      <vt:lpstr>PowerPoint Presentation</vt:lpstr>
      <vt:lpstr>PowerPoint Presentation</vt:lpstr>
      <vt:lpstr>PowerPoint Presentation</vt:lpstr>
      <vt:lpstr>High Water Mark </vt:lpstr>
      <vt:lpstr>PowerPoint Presentation</vt:lpstr>
      <vt:lpstr>PowerPoint Presentation</vt:lpstr>
      <vt:lpstr>High Water Mark – 20.6’ MLLW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Needs</vt:lpstr>
      <vt:lpstr>Research Needs</vt:lpstr>
    </vt:vector>
  </TitlesOfParts>
  <Company>Guenoc Winery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Damage and Response to Historic California Tsunamis</dc:title>
  <dc:creator>Orville Magoon</dc:creator>
  <cp:lastModifiedBy>Reilly, Daniel@CalOES</cp:lastModifiedBy>
  <cp:revision>8</cp:revision>
  <dcterms:created xsi:type="dcterms:W3CDTF">2005-03-03T04:43:11Z</dcterms:created>
  <dcterms:modified xsi:type="dcterms:W3CDTF">2020-08-26T15:57:15Z</dcterms:modified>
</cp:coreProperties>
</file>