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73" r:id="rId5"/>
    <p:sldId id="258" r:id="rId6"/>
    <p:sldId id="266" r:id="rId7"/>
    <p:sldId id="268" r:id="rId8"/>
    <p:sldId id="270" r:id="rId9"/>
    <p:sldId id="269" r:id="rId10"/>
    <p:sldId id="260" r:id="rId11"/>
    <p:sldId id="264" r:id="rId12"/>
    <p:sldId id="265" r:id="rId13"/>
    <p:sldId id="261" r:id="rId14"/>
    <p:sldId id="263" r:id="rId15"/>
    <p:sldId id="267" r:id="rId16"/>
    <p:sldId id="27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81" d="100"/>
          <a:sy n="81" d="100"/>
        </p:scale>
        <p:origin x="36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DB973-998A-4F94-8DFA-5284BF5D7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06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B9F48-CD5E-49CD-A63D-6693D4A0F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28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C2A0F-9DEF-4F8B-8A6A-F1E8103AE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7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3E26A-04C7-4D16-9B25-C7315A5DD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93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0B87A-6AB1-4AA0-8EB8-ABBBC203DA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94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F8DD-EF4A-4813-9DCB-6A9DB8DAD3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78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E5A77-6156-49AE-8277-0DEEE80EA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09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A4395-BFBE-44C5-8A62-EA256D2DB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90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C4007-5876-40A7-B4BD-8721D3600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6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EE75E-6BAD-430F-8508-09940D626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53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00D8-C860-40C9-A2F7-ABD994E56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43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09EE6E-F46C-4989-A6EC-A3D0661D61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www.appliedfluids.com/scenarix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 anchor="ctr"/>
          <a:lstStyle/>
          <a:p>
            <a:r>
              <a:rPr lang="en-US" altLang="en-US" sz="4400"/>
              <a:t>Possible Local Tsunami Sources Impacting California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/>
          <a:p>
            <a:r>
              <a:rPr lang="en-US" altLang="en-US" sz="3200"/>
              <a:t>Michael Reichle and Don Hoirup</a:t>
            </a:r>
          </a:p>
          <a:p>
            <a:r>
              <a:rPr lang="en-US" altLang="en-US" sz="3200"/>
              <a:t>California Geological Survey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8600" y="171450"/>
          <a:ext cx="8534400" cy="630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hoto Editor Photo" r:id="rId3" imgW="28561905" imgH="21419048" progId="MSPhotoEd.3">
                  <p:embed/>
                </p:oleObj>
              </mc:Choice>
              <mc:Fallback>
                <p:oleObj name="Photo Editor Photo" r:id="rId3" imgW="28561905" imgH="2141904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71450"/>
                        <a:ext cx="8534400" cy="630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57200" y="304800"/>
          <a:ext cx="8153400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Photo Editor Photo" r:id="rId3" imgW="28561905" imgH="21419048" progId="MSPhotoEd.3">
                  <p:embed/>
                </p:oleObj>
              </mc:Choice>
              <mc:Fallback>
                <p:oleObj name="Photo Editor Photo" r:id="rId3" imgW="28561905" imgH="2141904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4800"/>
                        <a:ext cx="8153400" cy="611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Photo Editor Photo" r:id="rId3" imgW="28561905" imgH="21419048" progId="MSPhotoEd.3">
                  <p:embed/>
                </p:oleObj>
              </mc:Choice>
              <mc:Fallback>
                <p:oleObj name="Photo Editor Photo" r:id="rId3" imgW="28561905" imgH="2141904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Tsunami\santabarbC_b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305050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18" name="Picture 2" descr="http://www.appliedfluids.com/scenarix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543800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65325" y="1174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  <a:p>
            <a:endParaRPr lang="en-US" altLang="en-US"/>
          </a:p>
        </p:txBody>
      </p:sp>
      <p:pic>
        <p:nvPicPr>
          <p:cNvPr id="13315" name="Picture 3" descr="figure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457200"/>
            <a:ext cx="482917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Seismic Hazards Mapping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State Geologist may include in maps on the potential effects of tsunami and seiche </a:t>
            </a:r>
          </a:p>
          <a:p>
            <a:r>
              <a:rPr lang="en-US" altLang="en-US" sz="24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when information becomes available from other sources </a:t>
            </a:r>
          </a:p>
          <a:p>
            <a:r>
              <a:rPr lang="en-US" altLang="en-US" sz="24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the State Geologist determines the information is appropriate for use by local government.  </a:t>
            </a:r>
          </a:p>
          <a:p>
            <a:r>
              <a:rPr lang="en-US" altLang="en-US" sz="24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State Geologist shall not be required to provide this information unless additional funding is provided.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Historic Tsunamis</a:t>
            </a:r>
            <a:br>
              <a:rPr lang="en-US" altLang="en-US"/>
            </a:br>
            <a:r>
              <a:rPr lang="en-US" altLang="en-US"/>
              <a:t>from distant earthquakes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1946  M8.4s 	E. Aleutian Is.	3m	    1</a:t>
            </a:r>
          </a:p>
          <a:p>
            <a:r>
              <a:rPr lang="en-US" altLang="en-US"/>
              <a:t>1952  M9.0 	Kamchatka	&lt;1m</a:t>
            </a:r>
          </a:p>
          <a:p>
            <a:r>
              <a:rPr lang="en-US" altLang="en-US"/>
              <a:t>1957  M9.1 	C. Aleutian Is.	&lt;1m	    2?</a:t>
            </a:r>
          </a:p>
          <a:p>
            <a:r>
              <a:rPr lang="en-US" altLang="en-US"/>
              <a:t>1960  M9.5 	Chile			3m</a:t>
            </a:r>
          </a:p>
          <a:p>
            <a:r>
              <a:rPr lang="en-US" altLang="en-US"/>
              <a:t>1964  M9.2	Alaska		6.3m	   14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52600" y="2971800"/>
            <a:ext cx="6324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/>
              <a:t>Some Local </a:t>
            </a:r>
          </a:p>
          <a:p>
            <a:pPr algn="ctr"/>
            <a:r>
              <a:rPr lang="en-US" altLang="en-US" sz="4000"/>
              <a:t>Earthquake Sources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Historic Tsunami</a:t>
            </a:r>
            <a:br>
              <a:rPr lang="en-US" altLang="en-US"/>
            </a:br>
            <a:r>
              <a:rPr lang="en-US" altLang="en-US"/>
              <a:t>from local earthquakes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200400"/>
          </a:xfrm>
        </p:spPr>
        <p:txBody>
          <a:bodyPr/>
          <a:lstStyle/>
          <a:p>
            <a:r>
              <a:rPr lang="en-US" altLang="en-US"/>
              <a:t>1812	M7		4?m</a:t>
            </a:r>
          </a:p>
          <a:p>
            <a:r>
              <a:rPr lang="en-US" altLang="en-US"/>
              <a:t>1927	M7.0		2m</a:t>
            </a:r>
          </a:p>
          <a:p>
            <a:r>
              <a:rPr lang="en-US" altLang="en-US"/>
              <a:t>1930	M5.2		.6m?		1 death</a:t>
            </a:r>
          </a:p>
          <a:p>
            <a:r>
              <a:rPr lang="en-US" altLang="en-US"/>
              <a:t>1992	M7.1		1m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204788"/>
            <a:ext cx="5133975" cy="6448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889125" y="6477000"/>
            <a:ext cx="5783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From Cascadia Region Earthquake Workshop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3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57200"/>
            <a:ext cx="47529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en-US" altLang="en-US" sz="4400"/>
              <a:t>Some Landslide Tsunami Sources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Tsunami\landslide tsunami model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81113"/>
            <a:ext cx="59436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46325" y="5756275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From Lobkovsky, et al. (2002)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189</Words>
  <Application>Microsoft Office PowerPoint</Application>
  <PresentationFormat>On-screen Show (4:3)</PresentationFormat>
  <Paragraphs>24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Times New Roman</vt:lpstr>
      <vt:lpstr>Arial Unicode MS</vt:lpstr>
      <vt:lpstr>Default Design</vt:lpstr>
      <vt:lpstr>Microsoft Photo Editor 3.0 Photo</vt:lpstr>
      <vt:lpstr>Possible Local Tsunami Sources Impacting California</vt:lpstr>
      <vt:lpstr>Historic Tsunamis from distant earthquakes</vt:lpstr>
      <vt:lpstr>PowerPoint Presentation</vt:lpstr>
      <vt:lpstr>Historic Tsunami from local earthquakes</vt:lpstr>
      <vt:lpstr>PowerPoint Presentation</vt:lpstr>
      <vt:lpstr>PowerPoint Presentation</vt:lpstr>
      <vt:lpstr>PowerPoint Presentation</vt:lpstr>
      <vt:lpstr>Some Landslide Tsunami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Seismic Hazards Mapping </vt:lpstr>
    </vt:vector>
  </TitlesOfParts>
  <Company>Department of Conservation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Reichle</dc:creator>
  <cp:lastModifiedBy>Reilly, Daniel@CalOES</cp:lastModifiedBy>
  <cp:revision>12</cp:revision>
  <dcterms:created xsi:type="dcterms:W3CDTF">2005-03-04T21:47:46Z</dcterms:created>
  <dcterms:modified xsi:type="dcterms:W3CDTF">2020-08-26T19:43:30Z</dcterms:modified>
</cp:coreProperties>
</file>